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3" r:id="rId7"/>
    <p:sldId id="264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2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LETHAL RHYTHM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MATLAB </a:t>
            </a:r>
            <a:r>
              <a:rPr lang="zh-CN" altLang="en-US"/>
              <a:t>期末结题报告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项目背景与目标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>
            <a:normAutofit/>
          </a:bodyPr>
          <a:p>
            <a:r>
              <a:rPr lang="zh-CN" altLang="en-US" sz="1400"/>
              <a:t>Roguelike 的几个显著特点：</a:t>
            </a:r>
            <a:endParaRPr lang="zh-CN" altLang="en-US" sz="1400"/>
          </a:p>
          <a:p>
            <a:r>
              <a:rPr lang="zh-CN" altLang="en-US" sz="1400"/>
              <a:t>1.</a:t>
            </a:r>
            <a:r>
              <a:rPr lang="zh-CN" altLang="en-US" sz="1400" b="1"/>
              <a:t>生成随机性</a:t>
            </a:r>
            <a:r>
              <a:rPr lang="zh-CN" altLang="en-US" sz="1400"/>
              <a:t>：每次新游戏都会随机生成不同的场景、敌人和道具，确保每次游戏体验都是独一无二的。</a:t>
            </a:r>
            <a:endParaRPr lang="zh-CN" altLang="en-US" sz="1400"/>
          </a:p>
          <a:p>
            <a:r>
              <a:rPr lang="zh-CN" altLang="en-US" sz="1400"/>
              <a:t>2.</a:t>
            </a:r>
            <a:r>
              <a:rPr lang="zh-CN" altLang="en-US" sz="1400" b="1"/>
              <a:t>进程单向性</a:t>
            </a:r>
            <a:r>
              <a:rPr lang="zh-CN" altLang="en-US" sz="1400"/>
              <a:t>：游戏的存档功能只能记录当前进度，读取存档时会清空之前的进度，防止玩家通过反复读取存档降低游戏难度。</a:t>
            </a:r>
            <a:endParaRPr lang="zh-CN" altLang="en-US" sz="1400"/>
          </a:p>
          <a:p>
            <a:r>
              <a:rPr lang="zh-CN" altLang="en-US" sz="1400"/>
              <a:t>3.</a:t>
            </a:r>
            <a:r>
              <a:rPr lang="zh-CN" altLang="en-US" sz="1400" b="1"/>
              <a:t>不可挽回性</a:t>
            </a:r>
            <a:r>
              <a:rPr lang="zh-CN" altLang="en-US" sz="1400"/>
              <a:t>：角色只有一次生命，死亡后将永久失去该角色。</a:t>
            </a:r>
            <a:endParaRPr lang="zh-CN" altLang="en-US" sz="1400"/>
          </a:p>
          <a:p>
            <a:r>
              <a:rPr lang="zh-CN" altLang="en-US" sz="1400"/>
              <a:t>4.</a:t>
            </a:r>
            <a:r>
              <a:rPr lang="zh-CN" altLang="en-US" sz="1400" b="1"/>
              <a:t>游戏非线性</a:t>
            </a:r>
            <a:r>
              <a:rPr lang="zh-CN" altLang="en-US" sz="1400"/>
              <a:t>：高自由度的游戏规则允许玩家自由探索和解决问题。</a:t>
            </a:r>
            <a:endParaRPr lang="zh-CN" altLang="en-US" sz="1400"/>
          </a:p>
          <a:p>
            <a:r>
              <a:rPr lang="zh-CN" altLang="en-US" sz="1400"/>
              <a:t>5.</a:t>
            </a:r>
            <a:r>
              <a:rPr lang="zh-CN" altLang="en-US" sz="1400" b="1"/>
              <a:t>画面朴素性</a:t>
            </a:r>
            <a:r>
              <a:rPr lang="zh-CN" altLang="en-US" sz="1400"/>
              <a:t>：许多 Roguelike 游戏采用简洁的图形界面，甚至直接使用 ASCII 字符。</a:t>
            </a:r>
            <a:endParaRPr lang="zh-CN" altLang="en-US" sz="1400"/>
          </a:p>
          <a:p>
            <a:r>
              <a:rPr lang="en-US" altLang="zh-CN" sz="1400" strike="sngStrike"/>
              <a:t>6.</a:t>
            </a:r>
            <a:r>
              <a:rPr lang="zh-CN" altLang="en-US" sz="1400" b="1" strike="sngStrike"/>
              <a:t>系统复杂性</a:t>
            </a:r>
            <a:r>
              <a:rPr lang="zh-CN" altLang="en-US" sz="1400" strike="sngStrike"/>
              <a:t>：包括丰富的地质、气候、生物分布等元素，以及复杂的战斗系统。</a:t>
            </a:r>
            <a:endParaRPr lang="zh-CN" altLang="en-US" sz="1400" strike="sngStrike"/>
          </a:p>
        </p:txBody>
      </p:sp>
      <p:sp>
        <p:nvSpPr>
          <p:cNvPr id="4" name="文本框 3"/>
          <p:cNvSpPr txBox="1"/>
          <p:nvPr/>
        </p:nvSpPr>
        <p:spPr>
          <a:xfrm>
            <a:off x="6096000" y="1825625"/>
            <a:ext cx="4638675" cy="3286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Lethal Rhythm 的目标是制作一款结合 Roguelike 和节奏元素的游戏。在游戏中，玩家与怪物的移动都必须与节奏相关，不同怪物的移动方式也各不相同。玩家需要在跟上节拍的同时快速思考，收集道具、躲避甚至击败怪物，以获得更好的成绩。该项目的灵感来源于类似《吸血鬼幸存者》、《土豆兄弟》等游戏，旨在通过创新的玩法吸引玩家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实施方法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559560"/>
            <a:ext cx="2590165" cy="4444365"/>
          </a:xfrm>
          <a:prstGeom prst="rect">
            <a:avLst/>
          </a:prstGeom>
        </p:spPr>
      </p:pic>
      <p:pic>
        <p:nvPicPr>
          <p:cNvPr id="5" name="图片 4" descr="LethalRhythmLogic"/>
          <p:cNvPicPr>
            <a:picLocks noChangeAspect="1"/>
          </p:cNvPicPr>
          <p:nvPr/>
        </p:nvPicPr>
        <p:blipFill>
          <a:blip r:embed="rId3"/>
          <a:srcRect l="1069" t="6478" r="22120" b="24722"/>
          <a:stretch>
            <a:fillRect/>
          </a:stretch>
        </p:blipFill>
        <p:spPr>
          <a:xfrm>
            <a:off x="3428365" y="1339850"/>
            <a:ext cx="7951470" cy="4884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实施方法</a:t>
            </a:r>
            <a:endParaRPr lang="zh-CN" altLang="en-US"/>
          </a:p>
        </p:txBody>
      </p:sp>
      <p:pic>
        <p:nvPicPr>
          <p:cNvPr id="5" name="图片 4" descr="LethalRhythmLogic"/>
          <p:cNvPicPr>
            <a:picLocks noChangeAspect="1"/>
          </p:cNvPicPr>
          <p:nvPr/>
        </p:nvPicPr>
        <p:blipFill>
          <a:blip r:embed="rId1"/>
          <a:srcRect l="1069" t="6478" r="22120" b="24722"/>
          <a:stretch>
            <a:fillRect/>
          </a:stretch>
        </p:blipFill>
        <p:spPr>
          <a:xfrm>
            <a:off x="0" y="1915795"/>
            <a:ext cx="7164705" cy="4401185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838200" y="2185670"/>
            <a:ext cx="8973185" cy="3991610"/>
          </a:xfrm>
        </p:spPr>
        <p:txBody>
          <a:bodyPr/>
          <a:p>
            <a:endParaRPr lang="zh-CN" altLang="en-US"/>
          </a:p>
        </p:txBody>
      </p:sp>
      <p:pic>
        <p:nvPicPr>
          <p:cNvPr id="6" name="图片 5" descr="6月4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225" y="1273175"/>
            <a:ext cx="4904105" cy="49041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代码说明</a:t>
            </a:r>
            <a:endParaRPr lang="zh-CN" altLang="en-US"/>
          </a:p>
        </p:txBody>
      </p:sp>
      <p:pic>
        <p:nvPicPr>
          <p:cNvPr id="6" name="图片 5" descr="6月4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7225" y="1273175"/>
            <a:ext cx="4904105" cy="4904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5990" y="1905635"/>
            <a:ext cx="40640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Setting</a:t>
            </a:r>
            <a:endParaRPr lang="en-US" altLang="zh-CN"/>
          </a:p>
          <a:p>
            <a:pPr indent="457200"/>
            <a:r>
              <a:rPr lang="en-US" altLang="zh-CN"/>
              <a:t>Map</a:t>
            </a:r>
            <a:endParaRPr lang="en-US" altLang="zh-CN"/>
          </a:p>
          <a:p>
            <a:pPr indent="457200"/>
            <a:r>
              <a:rPr lang="en-US" altLang="zh-CN"/>
              <a:t>Kerboard</a:t>
            </a:r>
            <a:endParaRPr lang="en-US" altLang="zh-CN"/>
          </a:p>
          <a:p>
            <a:pPr indent="457200"/>
            <a:r>
              <a:rPr lang="en-US" altLang="zh-CN"/>
              <a:t>Timer</a:t>
            </a:r>
            <a:endParaRPr lang="en-US" altLang="zh-CN"/>
          </a:p>
          <a:p>
            <a:r>
              <a:rPr lang="en-US" altLang="zh-CN"/>
              <a:t>Listener</a:t>
            </a:r>
            <a:endParaRPr lang="en-US" altLang="zh-CN"/>
          </a:p>
          <a:p>
            <a:pPr indent="457200"/>
            <a:r>
              <a:rPr lang="en-US" altLang="zh-CN"/>
              <a:t>Drawer</a:t>
            </a:r>
            <a:endParaRPr lang="en-US" altLang="zh-CN"/>
          </a:p>
          <a:p>
            <a:pPr indent="0"/>
            <a:r>
              <a:rPr lang="en-US" altLang="zh-CN"/>
              <a:t>Enemy</a:t>
            </a:r>
            <a:endParaRPr lang="en-US" altLang="zh-CN"/>
          </a:p>
          <a:p>
            <a:pPr indent="457200"/>
            <a:r>
              <a:rPr lang="en-US" altLang="zh-CN"/>
              <a:t>Move</a:t>
            </a:r>
            <a:endParaRPr lang="en-US" altLang="zh-CN"/>
          </a:p>
          <a:p>
            <a:pPr indent="457200"/>
            <a:r>
              <a:rPr lang="en-US" altLang="zh-CN"/>
              <a:t>AI</a:t>
            </a:r>
            <a:endParaRPr lang="en-US" altLang="zh-CN"/>
          </a:p>
          <a:p>
            <a:pPr indent="457200"/>
            <a:r>
              <a:rPr lang="en-US" altLang="zh-CN"/>
              <a:t>Reborn</a:t>
            </a:r>
            <a:endParaRPr lang="en-US" altLang="zh-CN"/>
          </a:p>
          <a:p>
            <a:pPr indent="457200"/>
            <a:endParaRPr lang="en-US" altLang="zh-CN"/>
          </a:p>
          <a:p>
            <a:pPr indent="0"/>
            <a:r>
              <a:rPr lang="zh-CN" altLang="en-US"/>
              <a:t>模块化使得进一步的拓展和自定义更易操作。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813685"/>
            <a:ext cx="10515600" cy="3363595"/>
          </a:xfrm>
        </p:spPr>
        <p:txBody>
          <a:bodyPr/>
          <a:p>
            <a:pPr marL="0" indent="0" algn="ctr">
              <a:buNone/>
            </a:pPr>
            <a:r>
              <a:rPr lang="en-US" altLang="zh-CN" sz="8800"/>
              <a:t>Thanks</a:t>
            </a:r>
            <a:endParaRPr lang="en-US" altLang="zh-CN" sz="8800"/>
          </a:p>
          <a:p>
            <a:pPr marL="0" indent="0" algn="ctr">
              <a:buNone/>
            </a:pPr>
            <a:r>
              <a:rPr lang="en-US" altLang="zh-CN" sz="3200"/>
              <a:t>contributions 1:1</a:t>
            </a:r>
            <a:endParaRPr lang="en-US" altLang="zh-CN" sz="32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YjVjODA1M2ZlOTk5MmJhMjgwNGVmMzA1M2YxZTExNzAifQ==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WPS 演示</Application>
  <PresentationFormat>宽屏</PresentationFormat>
  <Paragraphs>38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LETHAL RHYTHM</vt:lpstr>
      <vt:lpstr>项目背景与目标</vt:lpstr>
      <vt:lpstr>实施方法</vt:lpstr>
      <vt:lpstr>实施方法</vt:lpstr>
      <vt:lpstr>代码说明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ଇ</cp:lastModifiedBy>
  <cp:revision>8</cp:revision>
  <dcterms:created xsi:type="dcterms:W3CDTF">2024-06-04T11:47:00Z</dcterms:created>
  <dcterms:modified xsi:type="dcterms:W3CDTF">2024-06-04T14:07:43Z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A88113E094A149FDB05E10D6BB36F932_12</vt:lpwstr>
  </property>
  <property fmtid="{D5CDD505-2E9C-101B-9397-08002B2CF9AE}" pid="3" name="KSOProductBuildVer">
    <vt:lpwstr>2052-12.1.0.15712</vt:lpwstr>
  </property>
</Properties>
</file>